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fb1fec3c4c114a9f"/>
  </p:sldMasterIdLst>
  <p:sldIdLst>
    <p:sldId id="264" r:id="Raea33a90adfb4c27"/>
    <p:sldId id="265" r:id="R5e516b85d3ac4cf8"/>
    <p:sldId id="266" r:id="R1ed259a24fb1456e"/>
    <p:sldId id="267" r:id="Rd1a3a590a5234ec2"/>
    <p:sldId id="268" r:id="R444b304ec21e40fd"/>
    <p:sldId id="269" r:id="R050c0b46c68a442f"/>
    <p:sldId id="270" r:id="R43e874cd5f4e451b"/>
    <p:sldId id="271" r:id="R7bc9b03e96b14ca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fb1fec3c4c114a9f" /><Relationship Type="http://schemas.openxmlformats.org/officeDocument/2006/relationships/theme" Target="/ppt/slideMasters/theme/theme2.xml" Id="R45d16d95c21742d4" /><Relationship Type="http://schemas.openxmlformats.org/officeDocument/2006/relationships/slide" Target="/ppt/slides/slide9.xml" Id="Raea33a90adfb4c27" /><Relationship Type="http://schemas.openxmlformats.org/officeDocument/2006/relationships/slide" Target="/ppt/slides/slidea.xml" Id="R5e516b85d3ac4cf8" /><Relationship Type="http://schemas.openxmlformats.org/officeDocument/2006/relationships/slide" Target="/ppt/slides/slideb.xml" Id="R1ed259a24fb1456e" /><Relationship Type="http://schemas.openxmlformats.org/officeDocument/2006/relationships/slide" Target="/ppt/slides/slidec.xml" Id="Rd1a3a590a5234ec2" /><Relationship Type="http://schemas.openxmlformats.org/officeDocument/2006/relationships/tableStyles" Target="/ppt/tableStyles.xml" Id="Rd20e8929d865478e" /><Relationship Type="http://schemas.openxmlformats.org/officeDocument/2006/relationships/slide" Target="/ppt/slides/slided.xml" Id="R444b304ec21e40fd" /><Relationship Type="http://schemas.openxmlformats.org/officeDocument/2006/relationships/slide" Target="/ppt/slides/slidee.xml" Id="R050c0b46c68a442f" /><Relationship Type="http://schemas.openxmlformats.org/officeDocument/2006/relationships/slide" Target="/ppt/slides/slidef.xml" Id="R43e874cd5f4e451b" /><Relationship Type="http://schemas.openxmlformats.org/officeDocument/2006/relationships/slide" Target="/ppt/slides/slide10.xml" Id="R7bc9b03e96b14ca6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2bc83bdef324842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20a0e185a504ee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1c0501a52585495c" /><Relationship Type="http://schemas.openxmlformats.org/officeDocument/2006/relationships/slideMaster" Target="/ppt/slideMasters/slideMaster2.xml" Id="Rf7646c32689e4af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15a9b0eae384482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1c0501a52585495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175f26103a9248dc" /><Relationship Type="http://schemas.openxmlformats.org/officeDocument/2006/relationships/slideLayout" Target="/ppt/slideLayouts/slideLayout2.xml" Id="R262dc62373124534" /><Relationship Type="http://schemas.openxmlformats.org/officeDocument/2006/relationships/slideLayout" Target="/ppt/slideLayouts/slideLayout3.xml" Id="Re2e75cfa15bf4135" /><Relationship Type="http://schemas.openxmlformats.org/officeDocument/2006/relationships/slideLayout" Target="/ppt/slideLayouts/slideLayout4.xml" Id="R6665eb5531cf417d" /><Relationship Type="http://schemas.openxmlformats.org/officeDocument/2006/relationships/slideLayout" Target="/ppt/slideLayouts/slideLayout5.xml" Id="R939bc71cbf994eb2" /><Relationship Type="http://schemas.openxmlformats.org/officeDocument/2006/relationships/image" Target="/ppt/media/image2.bin" Id="R29a8951d8c594caf" /><Relationship Type="http://schemas.openxmlformats.org/officeDocument/2006/relationships/image" Target="/ppt/media/image.bin" Id="Ref84ff39c61e4aca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29a8951d8c594caf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ef84ff39c61e4ac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6665eb5531cf417d"/>
    <p:sldLayoutId id="2147483652" r:id="Re2e75cfa15bf4135"/>
    <p:sldLayoutId id="2147483651" r:id="R262dc62373124534"/>
    <p:sldLayoutId id="2147483654" r:id="R939bc71cbf994eb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c95d04c010344e1" /><Relationship Type="http://schemas.openxmlformats.org/officeDocument/2006/relationships/chart" Target="/ppt/slides/charts/chart29.xml" Id="R7364060c2f8a4538" /><Relationship Type="http://schemas.openxmlformats.org/officeDocument/2006/relationships/chart" Target="/ppt/slides/charts/chart2a.xml" Id="R6f4d5e3eeb6b495b" /><Relationship Type="http://schemas.openxmlformats.org/officeDocument/2006/relationships/chart" Target="/ppt/slides/charts/chart2b.xml" Id="R5b916cc04fd94eb7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226e00a3b8444c27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8e17ba8defd44a6d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0dd23127bf334363" /><Relationship Type="http://schemas.openxmlformats.org/officeDocument/2006/relationships/slideLayout" Target="/ppt/slideLayouts/slideLayout5.xml" Id="R2eecca5295574979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e0adf8ea5e94c09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6bff123d31ee4d14" /><Relationship Type="http://schemas.openxmlformats.org/officeDocument/2006/relationships/image" Target="/ppt/media/image4.bin" Id="R2dfc368787954f9a" /><Relationship Type="http://schemas.openxmlformats.org/officeDocument/2006/relationships/slideLayout" Target="/ppt/slideLayouts/slideLayout5.xml" Id="Rc75fc420a2814952" /><Relationship Type="http://schemas.openxmlformats.org/officeDocument/2006/relationships/chart" Target="/ppt/slides/charts/chart15.xml" Id="Rd5888d0c9d964a19" /><Relationship Type="http://schemas.openxmlformats.org/officeDocument/2006/relationships/chart" Target="/ppt/slides/charts/chart16.xml" Id="R8fb7451fa8ec4d43" /><Relationship Type="http://schemas.openxmlformats.org/officeDocument/2006/relationships/chart" Target="/ppt/slides/charts/chart17.xml" Id="Rd31c4b419d094e61" /><Relationship Type="http://schemas.openxmlformats.org/officeDocument/2006/relationships/chart" Target="/ppt/slides/charts/chart18.xml" Id="R303fb241333a455d" /><Relationship Type="http://schemas.openxmlformats.org/officeDocument/2006/relationships/chart" Target="/ppt/slides/charts/chart19.xml" Id="R5ca42aa792194485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30720269731c4e3e" /><Relationship Type="http://schemas.openxmlformats.org/officeDocument/2006/relationships/image" Target="/ppt/media/image4.bin" Id="R71498d09ca724e6b" /><Relationship Type="http://schemas.openxmlformats.org/officeDocument/2006/relationships/slideLayout" Target="/ppt/slideLayouts/slideLayout5.xml" Id="R56dd157ebbbf492d" /><Relationship Type="http://schemas.openxmlformats.org/officeDocument/2006/relationships/chart" Target="/ppt/slides/charts/chart1b.xml" Id="Ra7c4c79f3ba04338" /><Relationship Type="http://schemas.openxmlformats.org/officeDocument/2006/relationships/chart" Target="/ppt/slides/charts/chart1c.xml" Id="Rf9c770d62f424bce" /><Relationship Type="http://schemas.openxmlformats.org/officeDocument/2006/relationships/chart" Target="/ppt/slides/charts/chart1d.xml" Id="R33432acdecc04a70" /><Relationship Type="http://schemas.openxmlformats.org/officeDocument/2006/relationships/chart" Target="/ppt/slides/charts/chart1e.xml" Id="Ra8a30b733baa4d13" /><Relationship Type="http://schemas.openxmlformats.org/officeDocument/2006/relationships/chart" Target="/ppt/slides/charts/chart1f.xml" Id="Red4f17676c894a64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c3b3ed6b5a5d4c55" /><Relationship Type="http://schemas.openxmlformats.org/officeDocument/2006/relationships/image" Target="/ppt/media/image4.bin" Id="R3c7d1d705cc647a0" /><Relationship Type="http://schemas.openxmlformats.org/officeDocument/2006/relationships/slideLayout" Target="/ppt/slideLayouts/slideLayout5.xml" Id="R63b23bf3bb7742a1" /><Relationship Type="http://schemas.openxmlformats.org/officeDocument/2006/relationships/chart" Target="/ppt/slides/charts/chart21.xml" Id="R607e1d2e18db4879" /><Relationship Type="http://schemas.openxmlformats.org/officeDocument/2006/relationships/chart" Target="/ppt/slides/charts/chart22.xml" Id="R9f6a37ccf13549b2" /><Relationship Type="http://schemas.openxmlformats.org/officeDocument/2006/relationships/chart" Target="/ppt/slides/charts/chart23.xml" Id="Rd3120bbea20747c0" /><Relationship Type="http://schemas.openxmlformats.org/officeDocument/2006/relationships/chart" Target="/ppt/slides/charts/chart24.xml" Id="R0c16896ca93a42d8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Hackspettsgatan 1-7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5.486911</c:v>
              </c:pt>
              <c:pt idx="1">
                <c:v>4.770992</c:v>
              </c:pt>
              <c:pt idx="2">
                <c:v>5.251748</c:v>
              </c:pt>
              <c:pt idx="3">
                <c:v>5.336134</c:v>
              </c:pt>
              <c:pt idx="4">
                <c:v>5.518519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Örnen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5.812500</c:v>
              </c:pt>
              <c:pt idx="1">
                <c:v>5.571429</c:v>
              </c:pt>
              <c:pt idx="2">
                <c:v>5.818182</c:v>
              </c:pt>
              <c:pt idx="3">
                <c:v>5.952381</c:v>
              </c:pt>
              <c:pt idx="4">
                <c:v>6.000000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0.125000</c:v>
              </c:pt>
              <c:pt idx="1">
                <c:v>0.375000</c:v>
              </c:pt>
              <c:pt idx="2">
                <c:v>0.500000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0.625000</c:v>
              </c:pt>
              <c:pt idx="1">
                <c:v>0.375000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Örnen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364060c2f8a4538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f4d5e3eeb6b495b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b916cc04fd94eb7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Örnen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Hackspettsgatan 1-7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Örnen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0dd23127bf33436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Örnen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5888d0c9d964a1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fb7451fa8ec4d4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31c4b419d094e6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03fb241333a455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ca42aa79219448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6bff123d31ee4d1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dfc368787954f9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Örnen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7c4c79f3ba0433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9c770d62f424bc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3432acdecc04a7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8a30b733baa4d13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d4f17676c894a6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0720269731c4e3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1498d09ca724e6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Örnen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07e1d2e18db487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f6a37ccf13549b2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3120bbea20747c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c16896ca93a42d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3b3ed6b5a5d4c5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c7d1d705cc647a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2017-02-01T10:47:33.679Z</dcterms:created>
  <dcterms:modified xsi:type="dcterms:W3CDTF">2017-02-01T10:47:33.679Z</dcterms:modified>
</cp:coreProperties>
</file>